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6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67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4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光的折射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836973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为了探究光从空气斜射入水中时折射角和入射角的关系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以下方案中正确的是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只测量图中的入射角和折射角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分析并得出结论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保持入射角不变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进行多次实验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测量入射角和每次实验的折射角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分析得出结论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进行多次实验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测量每次实验的入射角和折射角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分析并得出结论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80810" y="1417061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2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3416"/>
            <a:ext cx="53623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通过实验得到的数据如表所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60741940"/>
              </p:ext>
            </p:extLst>
          </p:nvPr>
        </p:nvGraphicFramePr>
        <p:xfrm>
          <a:off x="381000" y="1100616"/>
          <a:ext cx="11430000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905000"/>
                <a:gridCol w="1905000"/>
                <a:gridCol w="1905000"/>
                <a:gridCol w="1905000"/>
                <a:gridCol w="1905000"/>
                <a:gridCol w="190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第二次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第三次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第四次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第五次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反射角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β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折射角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2829153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分析表中数据得出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入射角增大时折射角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当光从空气垂直射入水中时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折射角等于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当入射光线以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的入射角从水中射入空气时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折射角等于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84476" y="283966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60228" y="340836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48558" y="391121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53965" y="4496676"/>
            <a:ext cx="10823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3610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81000" y="678916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只进行一次实验就得出结论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偶然性太强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客观性不够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保持入射角不变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虽然进行多次实验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但得到的折射角是相同的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得不出普遍的结论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多次改变入射角大小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测量每次实验时入射角和折射角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发现折射角随入射角变化的规律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得到的结论是普遍的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由题表中数据可知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光从空气斜射到水面时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折射角小于入射角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当入射角不断增大时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折射角也随之增大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且折射角小于入射角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当光从空气垂直射到水中时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折射角等于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根据光的可逆性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由实验数据可知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当入射光线以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的入射角从水中射入空气时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折射角等于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77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832364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光的入射角增大时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折射角也增大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但增大量不成正比。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光线垂直入射时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不发生折射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此时入射角和折射角的大小都为零。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不考虑真空的情况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光发生折射时空气中的角大。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77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831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探究光的折射规律的实验装置如图所示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竖直放置的光屏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可绕其上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所在直线前后折转。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JW8QXR38.eps" descr="id:21474955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6170" y="1328917"/>
            <a:ext cx="2441808" cy="224928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58643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实验时小兰让光束沿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光束进入水中后折射光线会向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法线的方向偏折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说明光从空气斜射入水中时传播方向发生了改变。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681138" y="36097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493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493856"/>
            <a:ext cx="11430000" cy="3400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接着小兰让光束贴着光屏从空气斜射入水中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当小芳将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板向后折转一定角度时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板上不能看到折射光线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此时折射光线和入射光线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同一平面内。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小兰和小芳多次改变入射光线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的夹角进行实验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测量结果如表所示。分析数据可得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86534216"/>
              </p:ext>
            </p:extLst>
          </p:nvPr>
        </p:nvGraphicFramePr>
        <p:xfrm>
          <a:off x="381000" y="3952518"/>
          <a:ext cx="11430000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905000"/>
                <a:gridCol w="1905000"/>
                <a:gridCol w="1905000"/>
                <a:gridCol w="1905000"/>
                <a:gridCol w="1905000"/>
                <a:gridCol w="190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折射角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矩形 1"/>
          <p:cNvSpPr>
            <a:spLocks noChangeAspect="1"/>
          </p:cNvSpPr>
          <p:nvPr/>
        </p:nvSpPr>
        <p:spPr>
          <a:xfrm>
            <a:off x="10523483" y="105244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465351" y="271025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0465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007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的折射现象及应用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下列光现象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由光的折射形成的是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5MKG32.eps" descr="id:2147495566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558"/>
          <a:stretch/>
        </p:blipFill>
        <p:spPr>
          <a:xfrm>
            <a:off x="718981" y="1483518"/>
            <a:ext cx="4989555" cy="212160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110162" y="735995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6" name="25MKG32.eps" descr="id:2147495566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434"/>
          <a:stretch/>
        </p:blipFill>
        <p:spPr>
          <a:xfrm>
            <a:off x="6473395" y="1376923"/>
            <a:ext cx="4989555" cy="221465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72364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屏上的皮影是光沿直线传播形成的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平静的水面相当于平面镜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桥在水中的倒影属于平面镜成像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属于光的反射现象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是由光的折射形成的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日食现象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是由光的直线传播形成的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10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81000" y="276783"/>
                <a:ext cx="11430000" cy="55347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/>
                    <a:ea typeface="方正正黑简体"/>
                    <a:cs typeface="Times New Roman" panose="02020603050405020304" pitchFamily="18" charset="0"/>
                  </a:rPr>
                  <a:t>解题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/>
                    <a:ea typeface="方正正黑简体"/>
                    <a:cs typeface="Times New Roman" panose="02020603050405020304" pitchFamily="18" charset="0"/>
                  </a:rPr>
                  <a:t>指导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NEU-BZ-S92"/>
                    <a:ea typeface="方正正黑简体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判断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光现象类型的方法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根据关键字、词判断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影子、光束、日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月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食、小孔成像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光的直线传播。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倒影、平面镜、反光、倒车镜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光的反射。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眼镜、透镜、彩虹、海市蜃楼、折断、变浅、放大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光的折射。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介质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传播方向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判断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在同种均匀介质中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传播方向不变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→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光的直线传播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;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传播方向改变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→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280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光的反射。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800" b="0" i="0" smtClean="0">
                                    <a:solidFill>
                                      <a:srgbClr val="00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在两种或同种不均匀的介质中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光的折射。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76783"/>
                <a:ext cx="11430000" cy="5534720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20" b="-1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0073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钓鱼者在岸上观察水中鱼的大致位置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鱼的位置会变浅。如图所示的四幅光路图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能正确说明产生这一现象的原因的是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33.eps" descr="id:214749558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136" y="1345392"/>
            <a:ext cx="4889895" cy="477869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0095100" y="772799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6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-706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的折射作图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一束光由空气斜射入水中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画出它对应的反射光线及折射光线。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JW8QXR40-1.eps" descr="id:2147495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323" y="1151661"/>
            <a:ext cx="2481503" cy="1290926"/>
          </a:xfrm>
          <a:prstGeom prst="rect">
            <a:avLst/>
          </a:prstGeom>
        </p:spPr>
      </p:pic>
      <p:pic>
        <p:nvPicPr>
          <p:cNvPr id="4" name="JW8QXR41.eps" descr="id:214748573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323" y="2484901"/>
            <a:ext cx="2589732" cy="198394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442680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垂直界面作出法线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根据反射光线与入射光线分居法线两侧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在空气中法线的另一侧作出反射光线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根据折射光线与入射光线分居法线两侧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光由空气斜射入水中时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折射光线向法线偏折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折射角小于入射角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在水中法线的另一侧作出折射光线。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3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4404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法线用虚线表示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法线与反射面垂直。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确定入射角的大小。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根据折射角的大小小于入射角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画出折射光线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标出光的传播方向。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1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98054"/>
            <a:ext cx="84241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光的折射规律作图的方法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34.eps" descr="id:21474956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8329" y="1850540"/>
            <a:ext cx="6459151" cy="190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9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9323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一束光从玻璃中射向空气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请画出反射光线和大致的折射光线。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JW8QXR43.eps" descr="id:21474956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214" y="1262518"/>
            <a:ext cx="1772191" cy="2437357"/>
          </a:xfrm>
          <a:prstGeom prst="rect">
            <a:avLst/>
          </a:prstGeom>
        </p:spPr>
      </p:pic>
      <p:pic>
        <p:nvPicPr>
          <p:cNvPr id="4" name="JW8QXR44.eps" descr="id:2147485741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214" y="3980891"/>
            <a:ext cx="1772191" cy="243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2379926"/>
              </p:ext>
            </p:extLst>
          </p:nvPr>
        </p:nvGraphicFramePr>
        <p:xfrm>
          <a:off x="381000" y="1239837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探究光的折射现象及特点。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理解生活中的折射现象并灵活运用光路图进行解释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形成将物理知识应用于生活实际的意识。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31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1215" y="1881659"/>
            <a:ext cx="5594179" cy="25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06101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的折射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光从一种介质斜射入另一种介质中时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发生了偏折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这种现象叫作光的折射。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基本概念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于水面的直线。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入射光线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夹角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折射光线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夹角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JW8QXR34.eps" descr="id:21474954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6856" y="3111732"/>
            <a:ext cx="2827836" cy="259778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116614" y="1467859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90545" y="422374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07410" y="480242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96899" y="535752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3957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光的折射规律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光从空气斜射入水中或其他介质中时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当入射角增大时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当入射角减小时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当光从空气垂直射入水中或其他介质中时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传播方向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在折射现象中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8673662" y="1697860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向法线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24807" y="227067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16669" y="281398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66434" y="281397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94076" y="336169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20379" y="389792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20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44050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光从空气射入水中时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传播方向一定发生改变。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斜插入碗内水中的筷子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看起来向上弯折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是因为光发生了折射。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不离中的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属于光的折射现象。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光在折射时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折射角小于入射角。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453969" y="1604335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904396" y="217224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393941" y="2680386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117020" y="3248811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1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7317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生活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中的折射现象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池水看起来比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实际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斜放入水中的筷子在水面处发生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叉鱼时应该瞄准鱼的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才能叉到鱼。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原来在碗底看不见的硬币能看见了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是因为硬币的光在水面处发生了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硬币的像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光在不均匀的同种物质中也会发生折射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比如海边会出现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133193" y="103142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浅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96000" y="156859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弯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70410" y="214785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37138" y="32357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96000" y="3235774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619594" y="3804473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海市蜃楼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6523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295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渔民在叉鱼时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应瞄准鱼的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这是由光的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现象造成的。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JW8QXR35.eps" descr="id:21474954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1954" y="1185319"/>
            <a:ext cx="3028092" cy="175824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07626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海市蜃楼的成因示意图如图所示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光在传播过程中发生弯折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从而使地平线下的远处物体能够被看见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这是光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JW8QXR36.eps" descr="id:21474955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5292" y="4253350"/>
            <a:ext cx="4140740" cy="202557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398876" y="3295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79428" y="57600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708228" y="361694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6609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87462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光的折射规律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某实验小组在探究光的折射规律时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让一束光从空气斜射入玻璃水槽内的水中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看到如图所示的现象。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80.eps" descr="id:21474955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4031" y="2507364"/>
            <a:ext cx="2360510" cy="285778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529224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实验中为了便于观察光的传播路径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可以在水面上方喷一些烟雾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在水中加一些牛奶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来增加实验的可见度。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306</TotalTime>
  <Words>1396</Words>
  <Application>Microsoft Office PowerPoint</Application>
  <PresentationFormat>宽屏</PresentationFormat>
  <Paragraphs>151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2025-09-22T06:56:54Z</dcterms:modified>
</cp:coreProperties>
</file>